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3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7AE634-7206-4FCA-9544-BCBE67F37806}" type="datetimeFigureOut">
              <a:rPr lang="el-GR" smtClean="0"/>
              <a:t>20/10/2018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320E34-60C3-4A3F-941D-4609EC80007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285984" y="5286388"/>
            <a:ext cx="3852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Der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Löwe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2706" name="AutoShape 2" descr="Αποτέλεσμα εικόνας για Tiere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Loewe-iStock_000051058150-c-BraunS-990x6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7429552" cy="495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30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Die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Ente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Buchtipp-Hier-bin-ich-Ente-hier-darf-ich-s-sein_article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642918"/>
            <a:ext cx="8081875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730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Der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Hund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Haftpflicht-Hundehal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774705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66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Die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Katze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Katze-ii-Schu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28"/>
            <a:ext cx="5286412" cy="48423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48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Der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Hase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28604"/>
            <a:ext cx="6500858" cy="48756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43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Die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Gans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Diepholzergans1_P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7286676" cy="5180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75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Das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Huhn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213A944F-881C-4E0E-BB8F-0CA1B419C833_v0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620053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14480" y="2071678"/>
            <a:ext cx="5153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Memory Spiel</a:t>
            </a:r>
            <a:endParaRPr lang="el-G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42910" y="3714752"/>
            <a:ext cx="7834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Wie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heisst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das Tier?</a:t>
            </a:r>
            <a:endParaRPr lang="el-GR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Loewe-iStock_000051058150-c-BraunS-990x6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89"/>
            <a:ext cx="3500462" cy="2333641"/>
          </a:xfrm>
          <a:prstGeom prst="rect">
            <a:avLst/>
          </a:prstGeom>
        </p:spPr>
      </p:pic>
      <p:pic>
        <p:nvPicPr>
          <p:cNvPr id="4" name="3 - Εικόνα" descr="veselo-slo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3786214" cy="2593297"/>
          </a:xfrm>
          <a:prstGeom prst="rect">
            <a:avLst/>
          </a:prstGeom>
        </p:spPr>
      </p:pic>
      <p:pic>
        <p:nvPicPr>
          <p:cNvPr id="5" name="4 - Εικόνα" descr="76166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177482" cy="2786082"/>
          </a:xfrm>
          <a:prstGeom prst="rect">
            <a:avLst/>
          </a:prstGeom>
        </p:spPr>
      </p:pic>
      <p:pic>
        <p:nvPicPr>
          <p:cNvPr id="6" name="5 - Εικόνα" descr="Suedlicher-Brillenlangur-Aff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429001"/>
            <a:ext cx="371477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csm_AE-6-Schwein_Gefluegel-_C_Mixalina-Fotolia_48291460_L_w_34cc1676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28604"/>
            <a:ext cx="4364708" cy="2286016"/>
          </a:xfrm>
          <a:prstGeom prst="rect">
            <a:avLst/>
          </a:prstGeom>
        </p:spPr>
      </p:pic>
      <p:pic>
        <p:nvPicPr>
          <p:cNvPr id="6" name="5 - Εικόνα" descr="6495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3857652" cy="2613248"/>
          </a:xfrm>
          <a:prstGeom prst="rect">
            <a:avLst/>
          </a:prstGeom>
        </p:spPr>
      </p:pic>
      <p:pic>
        <p:nvPicPr>
          <p:cNvPr id="7" name="6 - Εικόνα" descr="Hah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19918"/>
            <a:ext cx="4214842" cy="2808139"/>
          </a:xfrm>
          <a:prstGeom prst="rect">
            <a:avLst/>
          </a:prstGeom>
        </p:spPr>
      </p:pic>
      <p:pic>
        <p:nvPicPr>
          <p:cNvPr id="8" name="7 - Εικόνα" descr="137610768-h-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214686"/>
            <a:ext cx="342902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White-tiger-2407799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000528" cy="2690720"/>
          </a:xfrm>
          <a:prstGeom prst="rect">
            <a:avLst/>
          </a:prstGeom>
        </p:spPr>
      </p:pic>
      <p:pic>
        <p:nvPicPr>
          <p:cNvPr id="5" name="4 - Εικόνα" descr="Buchtipp-Hier-bin-ich-Ente-hier-darf-ich-s-sein_article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571480"/>
            <a:ext cx="4357719" cy="2157071"/>
          </a:xfrm>
          <a:prstGeom prst="rect">
            <a:avLst/>
          </a:prstGeom>
        </p:spPr>
      </p:pic>
      <p:pic>
        <p:nvPicPr>
          <p:cNvPr id="6" name="5 - Εικόνα" descr="Haftpflicht-Hundehal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4357718" cy="2451216"/>
          </a:xfrm>
          <a:prstGeom prst="rect">
            <a:avLst/>
          </a:prstGeom>
        </p:spPr>
      </p:pic>
      <p:pic>
        <p:nvPicPr>
          <p:cNvPr id="7" name="6 - Εικόνα" descr="Katze-ii-Schu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429000"/>
            <a:ext cx="3357586" cy="307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434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Der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Elefant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3 - Εικόνα" descr="veselo-slo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30096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714776" cy="2786082"/>
          </a:xfrm>
          <a:prstGeom prst="rect">
            <a:avLst/>
          </a:prstGeom>
        </p:spPr>
      </p:pic>
      <p:pic>
        <p:nvPicPr>
          <p:cNvPr id="3" name="2 - Εικόνα" descr="Diepholzergans1_PS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571900" cy="2539620"/>
          </a:xfrm>
          <a:prstGeom prst="rect">
            <a:avLst/>
          </a:prstGeom>
        </p:spPr>
      </p:pic>
      <p:pic>
        <p:nvPicPr>
          <p:cNvPr id="4" name="3 - Εικόνα" descr="213A944F-881C-4E0E-BB8F-0CA1B419C833_v0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57628"/>
            <a:ext cx="4429124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00364" y="2714620"/>
            <a:ext cx="239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852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Das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Pferd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3 - Εικόνα" descr="76166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7358114" cy="490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285984" y="5286388"/>
            <a:ext cx="3179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Der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Affe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3 - Εικόνα" descr="Suedlicher-Brillenlangur-Af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685804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285984" y="5286388"/>
            <a:ext cx="479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Das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Schwein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3 - Εικόνα" descr="csm_AE-6-Schwein_Gefluegel-_C_Mixalina-Fotolia_48291460_L_w_34cc1676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072462" cy="422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12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Die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Kuh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6495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66"/>
            <a:ext cx="706555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692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Der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Hahn</a:t>
            </a:r>
          </a:p>
        </p:txBody>
      </p:sp>
      <p:pic>
        <p:nvPicPr>
          <p:cNvPr id="3" name="2 - Εικόνα" descr="Hah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62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Das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Schaf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- Εικόνα" descr="137610768-h-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5486413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5286388"/>
            <a:ext cx="3653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Der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Tiger</a:t>
            </a:r>
          </a:p>
        </p:txBody>
      </p:sp>
      <p:pic>
        <p:nvPicPr>
          <p:cNvPr id="3" name="2 - Εικόνα" descr="White-tiger-240779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00042"/>
            <a:ext cx="6715172" cy="451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38</Words>
  <Application>Microsoft Office PowerPoint</Application>
  <PresentationFormat>Προβολή στην οθόνη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Προεξοχή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-</dc:creator>
  <cp:lastModifiedBy>-</cp:lastModifiedBy>
  <cp:revision>7</cp:revision>
  <dcterms:created xsi:type="dcterms:W3CDTF">2018-10-20T10:18:58Z</dcterms:created>
  <dcterms:modified xsi:type="dcterms:W3CDTF">2018-10-20T11:10:29Z</dcterms:modified>
</cp:coreProperties>
</file>